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Questrial"/>
      <p:regular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Questria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g5ad3a2ebb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5ad3a2ebb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ad3a2ebb3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ad3a2ebb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ad3a2ebb3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ad3a2ebb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ad3a2ebb3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ad3a2ebb3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ad3a2ebb3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ad3a2ebb3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ad3a2ebb3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ad3a2ebb3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5ad3a2ebb3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ad3a2ebb3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hyperlink" Target="http://www.youtube.com/watch?v=TU_zG6hij1I" TargetMode="External"/><Relationship Id="rId11" Type="http://schemas.openxmlformats.org/officeDocument/2006/relationships/image" Target="../media/image4.jpg"/><Relationship Id="rId10" Type="http://schemas.openxmlformats.org/officeDocument/2006/relationships/hyperlink" Target="http://www.youtube.com/watch?v=2I84wJX4SsQ" TargetMode="External"/><Relationship Id="rId9" Type="http://schemas.openxmlformats.org/officeDocument/2006/relationships/image" Target="../media/image5.jpg"/><Relationship Id="rId5" Type="http://schemas.openxmlformats.org/officeDocument/2006/relationships/image" Target="../media/image3.jpg"/><Relationship Id="rId6" Type="http://schemas.openxmlformats.org/officeDocument/2006/relationships/hyperlink" Target="http://www.youtube.com/watch?v=kZyvsLZ_A9w" TargetMode="External"/><Relationship Id="rId7" Type="http://schemas.openxmlformats.org/officeDocument/2006/relationships/image" Target="../media/image2.jpg"/><Relationship Id="rId8" Type="http://schemas.openxmlformats.org/officeDocument/2006/relationships/hyperlink" Target="http://www.youtube.com/watch?v=McTnVebnez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23.jpg"/><Relationship Id="rId5"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4.jpg"/><Relationship Id="rId6" Type="http://schemas.openxmlformats.org/officeDocument/2006/relationships/image" Target="../media/image16.jpg"/><Relationship Id="rId7" Type="http://schemas.openxmlformats.org/officeDocument/2006/relationships/image" Target="../media/image21.jpg"/><Relationship Id="rId8"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hyperlink" Target="http://www.jennyjenny.net" TargetMode="External"/><Relationship Id="rId5" Type="http://schemas.openxmlformats.org/officeDocument/2006/relationships/hyperlink" Target="mailto:mail@jennyjenny.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b="0" l="19" r="29" t="0"/>
          <a:stretch/>
        </p:blipFill>
        <p:spPr>
          <a:xfrm>
            <a:off x="0" y="0"/>
            <a:ext cx="9144001" cy="5143500"/>
          </a:xfrm>
          <a:prstGeom prst="rect">
            <a:avLst/>
          </a:prstGeom>
          <a:noFill/>
          <a:ln>
            <a:noFill/>
          </a:ln>
        </p:spPr>
      </p:pic>
      <p:sp>
        <p:nvSpPr>
          <p:cNvPr id="59" name="Google Shape;59;p14"/>
          <p:cNvSpPr txBox="1"/>
          <p:nvPr>
            <p:ph idx="1" type="body"/>
          </p:nvPr>
        </p:nvSpPr>
        <p:spPr>
          <a:xfrm>
            <a:off x="2685275" y="1190925"/>
            <a:ext cx="3932700" cy="3742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 sz="1250">
                <a:solidFill>
                  <a:srgbClr val="414141"/>
                </a:solidFill>
                <a:latin typeface="Questrial"/>
                <a:ea typeface="Questrial"/>
                <a:cs typeface="Questrial"/>
                <a:sym typeface="Questrial"/>
              </a:rPr>
              <a:t>JennyJenny is a local Hong Kong based performer. Primarily a singer songwriter, this original composer produces works of both Cantonese and English music.</a:t>
            </a:r>
            <a:endParaRPr sz="1250">
              <a:solidFill>
                <a:srgbClr val="414141"/>
              </a:solidFill>
              <a:latin typeface="Questrial"/>
              <a:ea typeface="Questrial"/>
              <a:cs typeface="Questrial"/>
              <a:sym typeface="Questrial"/>
            </a:endParaRPr>
          </a:p>
          <a:p>
            <a:pPr indent="0" lvl="0" marL="0" rtl="0" algn="just">
              <a:spcBef>
                <a:spcPts val="0"/>
              </a:spcBef>
              <a:spcAft>
                <a:spcPts val="0"/>
              </a:spcAft>
              <a:buClr>
                <a:schemeClr val="dk1"/>
              </a:buClr>
              <a:buSzPts val="1100"/>
              <a:buFont typeface="Arial"/>
              <a:buNone/>
            </a:pPr>
            <a:r>
              <a:rPr lang="en" sz="1250">
                <a:solidFill>
                  <a:srgbClr val="414141"/>
                </a:solidFill>
                <a:latin typeface="Questrial"/>
                <a:ea typeface="Questrial"/>
                <a:cs typeface="Questrial"/>
                <a:sym typeface="Questrial"/>
              </a:rPr>
              <a:t>​</a:t>
            </a:r>
            <a:endParaRPr sz="1250">
              <a:solidFill>
                <a:srgbClr val="414141"/>
              </a:solidFill>
              <a:latin typeface="Questrial"/>
              <a:ea typeface="Questrial"/>
              <a:cs typeface="Questrial"/>
              <a:sym typeface="Questrial"/>
            </a:endParaRPr>
          </a:p>
          <a:p>
            <a:pPr indent="0" lvl="0" marL="0" rtl="0" algn="just">
              <a:spcBef>
                <a:spcPts val="0"/>
              </a:spcBef>
              <a:spcAft>
                <a:spcPts val="0"/>
              </a:spcAft>
              <a:buClr>
                <a:schemeClr val="dk1"/>
              </a:buClr>
              <a:buSzPts val="1100"/>
              <a:buFont typeface="Arial"/>
              <a:buNone/>
            </a:pPr>
            <a:r>
              <a:rPr lang="en" sz="1250">
                <a:solidFill>
                  <a:srgbClr val="414141"/>
                </a:solidFill>
                <a:latin typeface="Questrial"/>
                <a:ea typeface="Questrial"/>
                <a:cs typeface="Questrial"/>
                <a:sym typeface="Questrial"/>
              </a:rPr>
              <a:t>JennyJenny is an active member of the Hong Kong live music scene having played at many famous venues throughout the region, most notable was playing with the Hong Kong Philharmonic Orchestra. </a:t>
            </a:r>
            <a:endParaRPr sz="1250">
              <a:solidFill>
                <a:srgbClr val="414141"/>
              </a:solidFill>
              <a:latin typeface="Questrial"/>
              <a:ea typeface="Questrial"/>
              <a:cs typeface="Questrial"/>
              <a:sym typeface="Questrial"/>
            </a:endParaRPr>
          </a:p>
          <a:p>
            <a:pPr indent="0" lvl="0" marL="0" rtl="0" algn="just">
              <a:spcBef>
                <a:spcPts val="0"/>
              </a:spcBef>
              <a:spcAft>
                <a:spcPts val="0"/>
              </a:spcAft>
              <a:buClr>
                <a:schemeClr val="dk1"/>
              </a:buClr>
              <a:buSzPts val="1100"/>
              <a:buFont typeface="Arial"/>
              <a:buNone/>
            </a:pPr>
            <a:r>
              <a:rPr lang="en" sz="1250">
                <a:solidFill>
                  <a:srgbClr val="414141"/>
                </a:solidFill>
                <a:latin typeface="Questrial"/>
                <a:ea typeface="Questrial"/>
                <a:cs typeface="Questrial"/>
                <a:sym typeface="Questrial"/>
              </a:rPr>
              <a:t>​</a:t>
            </a:r>
            <a:endParaRPr sz="1250">
              <a:solidFill>
                <a:srgbClr val="414141"/>
              </a:solidFill>
              <a:latin typeface="Questrial"/>
              <a:ea typeface="Questrial"/>
              <a:cs typeface="Questrial"/>
              <a:sym typeface="Questrial"/>
            </a:endParaRPr>
          </a:p>
          <a:p>
            <a:pPr indent="0" lvl="0" marL="0" rtl="0" algn="just">
              <a:spcBef>
                <a:spcPts val="0"/>
              </a:spcBef>
              <a:spcAft>
                <a:spcPts val="0"/>
              </a:spcAft>
              <a:buClr>
                <a:schemeClr val="dk1"/>
              </a:buClr>
              <a:buSzPts val="1100"/>
              <a:buFont typeface="Arial"/>
              <a:buNone/>
            </a:pPr>
            <a:r>
              <a:rPr lang="en" sz="1250">
                <a:solidFill>
                  <a:srgbClr val="414141"/>
                </a:solidFill>
                <a:latin typeface="Questrial"/>
                <a:ea typeface="Questrial"/>
                <a:cs typeface="Questrial"/>
                <a:sym typeface="Questrial"/>
              </a:rPr>
              <a:t>Born and raised in Macau, JennyJenny's love for music began when she first started playing piano at the age of five. JennyJenny's first EP "Air Imagination" released in 2016 is a unique blend of </a:t>
            </a:r>
            <a:r>
              <a:rPr lang="en" sz="1250">
                <a:solidFill>
                  <a:srgbClr val="414141"/>
                </a:solidFill>
                <a:latin typeface="Questrial"/>
                <a:ea typeface="Questrial"/>
                <a:cs typeface="Questrial"/>
                <a:sym typeface="Questrial"/>
              </a:rPr>
              <a:t>cantopop</a:t>
            </a:r>
            <a:r>
              <a:rPr lang="en" sz="1250">
                <a:solidFill>
                  <a:srgbClr val="414141"/>
                </a:solidFill>
                <a:latin typeface="Questrial"/>
                <a:ea typeface="Questrial"/>
                <a:cs typeface="Questrial"/>
                <a:sym typeface="Questrial"/>
              </a:rPr>
              <a:t>, electronica and cross cultural sound references. </a:t>
            </a:r>
            <a:endParaRPr sz="1250">
              <a:solidFill>
                <a:srgbClr val="414141"/>
              </a:solidFill>
              <a:latin typeface="Questrial"/>
              <a:ea typeface="Questrial"/>
              <a:cs typeface="Questrial"/>
              <a:sym typeface="Questrial"/>
            </a:endParaRPr>
          </a:p>
          <a:p>
            <a:pPr indent="0" lvl="0" marL="0" rtl="0" algn="l">
              <a:spcBef>
                <a:spcPts val="0"/>
              </a:spcBef>
              <a:spcAft>
                <a:spcPts val="1600"/>
              </a:spcAft>
              <a:buNone/>
            </a:pPr>
            <a:r>
              <a:t/>
            </a:r>
            <a:endParaRPr sz="1250">
              <a:latin typeface="Questrial"/>
              <a:ea typeface="Questrial"/>
              <a:cs typeface="Questrial"/>
              <a:sym typeface="Questrial"/>
            </a:endParaRPr>
          </a:p>
        </p:txBody>
      </p:sp>
      <p:pic>
        <p:nvPicPr>
          <p:cNvPr id="60" name="Google Shape;60;p14"/>
          <p:cNvPicPr preferRelativeResize="0"/>
          <p:nvPr/>
        </p:nvPicPr>
        <p:blipFill>
          <a:blip r:embed="rId4">
            <a:alphaModFix/>
          </a:blip>
          <a:stretch>
            <a:fillRect/>
          </a:stretch>
        </p:blipFill>
        <p:spPr>
          <a:xfrm>
            <a:off x="2685275" y="246350"/>
            <a:ext cx="3932702" cy="9445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6660825" y="393600"/>
            <a:ext cx="14430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latin typeface="Questrial"/>
                <a:ea typeface="Questrial"/>
                <a:cs typeface="Questrial"/>
                <a:sym typeface="Questrial"/>
              </a:rPr>
              <a:t>VIDEOS</a:t>
            </a:r>
            <a:endParaRPr>
              <a:solidFill>
                <a:srgbClr val="FFFFFF"/>
              </a:solidFill>
              <a:latin typeface="Questrial"/>
              <a:ea typeface="Questrial"/>
              <a:cs typeface="Questrial"/>
              <a:sym typeface="Questrial"/>
            </a:endParaRPr>
          </a:p>
        </p:txBody>
      </p:sp>
      <p:sp>
        <p:nvSpPr>
          <p:cNvPr id="66" name="Google Shape;66;p15"/>
          <p:cNvSpPr txBox="1"/>
          <p:nvPr>
            <p:ph idx="1" type="body"/>
          </p:nvPr>
        </p:nvSpPr>
        <p:spPr>
          <a:xfrm>
            <a:off x="3600225" y="863550"/>
            <a:ext cx="4503600" cy="34164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sz="1000">
                <a:latin typeface="Questrial"/>
                <a:ea typeface="Questrial"/>
                <a:cs typeface="Questrial"/>
                <a:sym typeface="Questrial"/>
              </a:rPr>
              <a:t>JennyJenny is an active Youtuber and updates her content on a weekly basis. View videos below or at </a:t>
            </a:r>
            <a:r>
              <a:rPr lang="en" sz="1000">
                <a:solidFill>
                  <a:srgbClr val="CCCCCC"/>
                </a:solidFill>
                <a:latin typeface="Questrial"/>
                <a:ea typeface="Questrial"/>
                <a:cs typeface="Questrial"/>
                <a:sym typeface="Questrial"/>
              </a:rPr>
              <a:t>www.youtube.com/jennyjennyhk</a:t>
            </a:r>
            <a:endParaRPr sz="1000">
              <a:solidFill>
                <a:srgbClr val="CCCCCC"/>
              </a:solidFill>
              <a:latin typeface="Questrial"/>
              <a:ea typeface="Questrial"/>
              <a:cs typeface="Questrial"/>
              <a:sym typeface="Questrial"/>
            </a:endParaRPr>
          </a:p>
        </p:txBody>
      </p:sp>
      <p:pic>
        <p:nvPicPr>
          <p:cNvPr descr="Artist : JennyJenny&#10;Music &amp; Lyrics : JennyJenny&#10;&#10;Music video by JennyJenny. 2014&#10;&#10;JennyJennyHK Website -http://jennyjenny.com&#10;&#10;JennyJennyHK Facebook Fans Page -&#10;https://www.facebook.com/pages/JennyJenny/159072084239397&#10;&#10;Twitter -&#10;https://twitter.com/JennyJennyHK&#10;&#10;Instagram - https://instagram.com/jennyjennyhk/&#10;&#10;WeiBo -http://www.weibo.com/u/5602804661&#10;&#10;&#10;Heart to Heart Message : &#10;&#10;Don't we all want to meet someone who loves us just the way we are, now and forever!&#10;&#10;&#10;&#10;Lyrics :&#10;&#10;&#10;I wanna tell you how beautiful you are&#10;When I see you, my heart will skip a beat&#10;Your eyes and your smile can bring the world to me&#10;Nothing in the world can take my eyes off you&#10;&#10;The moon and the stars are shinning in your eyes&#10;When you’re here, your laughter fills the air&#10;The blush on your cheek, the way you look at me&#10;Don’t know what to say I’m so in love with you&#10;&#10;So tell me all about yourself             &#10;Every story in your life&#10;You know I’ll always love you        &#10;Just the way you are       &#10;No matter what you say or do&#10;You’re my dreams come true&#10;Darling don’t you change for me&#10;&#10;Don’t change a thing for me   &#10;Don’t you change for me&#10;So beautiful&#10;You stole my heart from me&#10;The moment we met, the sun will never set again&#10;You’re  so beautiful&#10;So beautiful&#10;I love you so, just the way you are&#10;Don’t change a thing&#10;Don’t change for me             &#10;&#10;You ask me if I would ever go away&#10;When we grow old, will I still love you so&#10;I look at your eyes, I promise you my love&#10;Nothing in the world,  can take my love from you&#10;&#10;So tell me all about yourself              &#10;Every story in your life&#10;You know I’ll always love you        &#10;Just the way you are       &#10;No matter what you say or do&#10;You’re my dreams come true&#10;Darling don’t you change for me&#10;&#10;Don’t change a thing for me   &#10;Don’t you change for me&#10;So beautiful&#10;You stole my heart from me&#10;The moment we met, the sun will never set again&#10;You’re so beautiful&#10;So beautiful&#10;I love you so, just the way you are&#10;Don’t change a thing&#10;Don’t change for me             &#10;Just the way you are&#10;Don’t change a thing for me" id="67" name="Google Shape;67;p15" title="Don't Change Official MV - Jenny Jenny Original @ JennyJennyHK">
            <a:hlinkClick r:id="rId4"/>
          </p:cNvPr>
          <p:cNvPicPr preferRelativeResize="0"/>
          <p:nvPr/>
        </p:nvPicPr>
        <p:blipFill>
          <a:blip r:embed="rId5">
            <a:alphaModFix/>
          </a:blip>
          <a:stretch>
            <a:fillRect/>
          </a:stretch>
        </p:blipFill>
        <p:spPr>
          <a:xfrm>
            <a:off x="3513775" y="1353575"/>
            <a:ext cx="2138575" cy="1603925"/>
          </a:xfrm>
          <a:prstGeom prst="rect">
            <a:avLst/>
          </a:prstGeom>
          <a:noFill/>
          <a:ln>
            <a:noFill/>
          </a:ln>
        </p:spPr>
      </p:pic>
      <p:pic>
        <p:nvPicPr>
          <p:cNvPr descr="Artist : JennyJenny&#10;Music : JennyJenny&#10;Lyrics : Cody Cheung &amp; JennyJenny&#10;&#10;Music video by JennyJenny. 2014&#10;&#10;JennyJennyHK Website -http://jennyjenny.com&#10;&#10;JennyJennyHK Facebook Fans Page -&#10;https://www.facebook.com/pages/JennyJ...&#10;&#10;Twitter -&#10;https://twitter.com/JennyJennyHK&#10;&#10;Instagram - https://instagram.com/jennyjennyhk/&#10;&#10;WeiBo -http://www.weibo.com/u/5602804661&#10;&#10;&#10;Heart to Heart Message : &#10;&#10;As expressed in her song &quot;Air Imagination&quot;, we can travel anywhere, anytime, in our dreams.  So, why not start from our own city?  In this series of &quot;Amazing Hong Kong&quot; music videos, JennyJenny will be exploring HK through the magical journey of a local and original musician. &#10;&#10;&#10;Lyrics : &#10;&#10;Ready...Five, Four, Three, Two, One, GO! &#10;&#10;Lisboa, Barcelona, Fuji, Shanghai and Geneva.&#10;Tokyo, Arizona, Macau, Hong Kong and Las Vegas.&#10;Business, Economy, First Class and Duty Free,&#10;Imagination takes you there safe and fast.&#10;&#10;Istanbul, Honolulu, Beijing, Phuket and Liverpool.&#10;Amsterdam, Copahegan, Taipei, New York and Vancouver.&#10;Business, Economy, First Class and Duty Free,&#10;Love and care, takes you there safe and fast.&#10;&#10;天高海闊任我飛&#10;自由自在坐飛機&#10;夢想航機到處飛&#10;環遊世界我最喜歡&#10;&#10;*Fly high, to the sky.&#10;Fly me safely through the night.&#10;Hold our standard high and tight.&#10;Everywhere is safe and nice.*&#10;&#10;#Let's fly, to the sky.&#10;Fly me safely through the night.&#10;Hold our hands high and tight.&#10;Every dream is real tonight.#&#10;&#10;朝早仲喺洛杉磯&#10;夜晚已經返到屋企&#10;英法意日南北美&#10;全世界只有零距離&#10;&#10;空中巴士Airbus&#10;波音引擎很結實&#10;短程記得343&#10;Long haul要搭747&#10;&#10;人類夢想一世紀&#10;走遍天空如平地&#10;三萬八千尺傳奇&#10;萊特兄弟我多謝你&#10;&#10;頭等Fans最高級&#10;經濟座位最親密&#10;短程記得343&#10;Long haul要搭747&#10;&#10;Ready...Five, Four, Three, Two, One, GO!&#10;&#10;Macanese, Philipino, Spanish, Turkish and Mexican.&#10;Taiwanese, Norwegian, German, Chinese and Portuguese.&#10;Business, Economy, First Class and Duty Free,&#10;Imagination takes you there safe and fast.&#10;&#10;Japanese, Canadian, British, Hongkie and Malaysian.&#10;Russian, American, Australian and Korean.&#10;Business, Economy, First Class and Duty Free,&#10;Love and care takes you there safe and fast.&#10;&#10;Repeat *&#10;&#10;機場check-in放低行理&#10;跑到閘口準備上機&#10;安全帶你扣好未&#10;我哋同你一齊起飛&#10;&#10;Repeat * &amp; #&#10;&#10;Ready...Five, Four, Three, Two, One, GO!" id="68" name="Google Shape;68;p15" title="Air Imagination 夢想航機  (Amazing HK MV) - JennyJenny Original @ JennyJennyHK">
            <a:hlinkClick r:id="rId6"/>
          </p:cNvPr>
          <p:cNvPicPr preferRelativeResize="0"/>
          <p:nvPr/>
        </p:nvPicPr>
        <p:blipFill>
          <a:blip r:embed="rId7">
            <a:alphaModFix/>
          </a:blip>
          <a:stretch>
            <a:fillRect/>
          </a:stretch>
        </p:blipFill>
        <p:spPr>
          <a:xfrm>
            <a:off x="5896775" y="1353575"/>
            <a:ext cx="2087125" cy="1603925"/>
          </a:xfrm>
          <a:prstGeom prst="rect">
            <a:avLst/>
          </a:prstGeom>
          <a:noFill/>
          <a:ln>
            <a:noFill/>
          </a:ln>
        </p:spPr>
      </p:pic>
      <p:pic>
        <p:nvPicPr>
          <p:cNvPr descr="JennyJennyHK Website -http://jennyjenny.com&#10;JennyJennyHK Facebook Fans Page -https://www.facebook.com/pages/JennyJenny/159072084239397&#10;Twitter -https://www.facebook.com/pages/JennyJenny/159072084239397&#10;WeiBo -http://www.weibo.com/u/5602804661&#10;&#10;夢想係無邊際，無界限的，只要有無限想像，夢想就能夠帶你穿梭任何地域、時間。雖然係現實生活之中，身份可能係一種束縛，但每一個人，不論身份，都應該有自己既夢想。Air Imagination呢首歌係透過一個女仔係空中自由飛翔，環遊世界既願望，去鼓勵大家擁有自己既夢想，係其中找尋自己既快樂。&#10;&#10;Ready...Five, Four, Three, Two, One, GO!  &#10;&#10;Lisboa, Barcelona, Fuji, Shanghai and Geneva.&#10;Tokyo, Arizona, Macau, Hong Kong and Las Vegas.&#10;Business, Economy, First Class and Duty Free,&#10;Imagination takes you there safe and fast.&#10;&#10;Istanbul, Honolulu, Beijing, Phuket and Liverpool.&#10;Amsterdam, Copahegan, Taipei, New York and Vancouver.&#10;Business, Economy, First Class and Duty Free,&#10;Love and care, takes you there safe and fast.&#10;&#10;天高海闊任我飛&#10;自由自在坐飛機&#10;夢想航機到處飛&#10;環遊世界我最喜歡&#10;&#10;*Fly high, to the sky.&#10;Fly me safely through the night.&#10;Hold our standard high and tight.&#10;Everywhere is safe and nice.*&#10;&#10;#Let's fly, to the sky.&#10;Fly me safely through the night.&#10;Hold our hands high and tight.&#10;Every dream is real tonight.#&#10;&#10;朝早仲喺洛杉磯&#10;夜晚已經返到屋企&#10;英法意日南北美&#10;全世界只有零距離&#10;&#10;空中巴士Airbus&#10;波音引擎很結實&#10;短程記得343&#10;Long haul要搭747&#10;&#10;人類夢想一世紀&#10;走遍天空如平地&#10;三萬八千尺傳奇&#10;萊特兄弟我多謝你&#10;&#10;頭等Fans最高級&#10;經濟座位最親密&#10;短程記得343&#10;Long haul要搭747&#10;&#10;Ready...Five, Four, Three, Two, One, GO!&#10;&#10;Macanese, Philipino, Spanish, Turkish and Mexican.&#10;Taiwanese, Norwegian, German, Chinese and Portuguese.&#10;Business, Economy, First Class and Duty Free,&#10;Imagination takes you there safe and fast.&#10;&#10;Japanese, Canadian, British, Hongkie and Malaysian.&#10;Russian, American, Australian and Korean.&#10;Business, Economy, First Class and Duty Free,&#10;Love and care takes you there safe and fast.&#10;&#10;Repeat *&#10;&#10;機場check-in放低行理&#10;跑到閘口準備上機&#10;安全帶你扣好未&#10;我哋同你一齊起飛&#10;&#10;Repeat * &amp; #&#10;&#10;Ready...Five, Four, Three, Two, One, GO!" id="69" name="Google Shape;69;p15" title="Air Imagination 夢想航機 Official MV - JennyJenny Original @ JennyJennyHK">
            <a:hlinkClick r:id="rId8"/>
          </p:cNvPr>
          <p:cNvPicPr preferRelativeResize="0"/>
          <p:nvPr/>
        </p:nvPicPr>
        <p:blipFill>
          <a:blip r:embed="rId9">
            <a:alphaModFix/>
          </a:blip>
          <a:stretch>
            <a:fillRect/>
          </a:stretch>
        </p:blipFill>
        <p:spPr>
          <a:xfrm>
            <a:off x="3506050" y="2776888"/>
            <a:ext cx="2138575" cy="1603938"/>
          </a:xfrm>
          <a:prstGeom prst="rect">
            <a:avLst/>
          </a:prstGeom>
          <a:noFill/>
          <a:ln>
            <a:noFill/>
          </a:ln>
        </p:spPr>
      </p:pic>
      <p:pic>
        <p:nvPicPr>
          <p:cNvPr descr="Music video by JennyJenny. 2014&#10;Artist : JennyJenny&#10;Music &amp; Lyrics : JennyJenny&#10;&#10;JennyJennyHK Website -http://jennyjenny.com&#10;&#10;JennyJennyHK Facebook Fans Page -https://www.facebook.com/pages/JennyJenny/159072084239397&#10;&#10;Twitter -&#10;https://twitter.com/JennyJennyHK&#10;&#10;Instagram - https://instagram.com/jennyjennyhk/&#10;&#10;WeiBo -http://www.weibo.com/u/5602804661&#10;&#10;&#10;Heart to Heart Message : &#10;Someday...resonates with our longing for that someone who is always in and out of love with us....&#10;&#10;Lyrics : &#10;&#10;Someday &#10;&#10;If I couldn't have you,&#10;The whole of you,&#10;I'd rather have a part of you tonight&#10;Drinking our champagne&#10;Taking our time&#10;Listening to your heartbeat&#10;And falling asleep in your arms&#10;Ha...........Hu..........&#10;&#10;There are many ways to love a man&#10;Every way just takes me right back to you&#10;I cry myself to sleep so many many nights&#10;I don't know what I'm gonna do&#10;Three hundred sixty five days&#10;I get only one day&#10;One night and you&#10;Go away&#10;&#10;I don't know what to do&#10;I wanna be with you&#10;I'd give you everything my love&#10;Only you can break my heart&#10;Give me all your love&#10;Everyday and night&#10;Just give me all of you&#10;I'll be your moon&#10;I'll be your stars&#10;I'll be your gold and diamond&#10;I'll always love you&#10;Always be true&#10;&#10;There are many ways to show your love&#10;Every way just shows me you don't love me&#10;I cry myself to sleep so many many nights&#10;I don't know what I'm gonna do&#10;Someday you will stay with me&#10;Someday you will love me&#10;Someday you'll belong with me&#10;&#10;I don't know what to do&#10;I wanna be with you&#10;I'd give you everything my love&#10;Only you can break my heart&#10;Give me all your love&#10;Everyday and night&#10;Just give me all of you&#10;I'll be your moon&#10;I'll be your stars&#10;I'll be your gold and diamond&#10;I'll always love you&#10;Always be true&#10;&#10;I don't know what to do&#10;I wanna be with you&#10;I'd give you everything my love&#10;Only you can break my heart&#10;Give me all your love&#10;Everyday and night&#10;Just give me all of you&#10;I'll be your moon&#10;I'll be your stars&#10;I'll be your gold and diamond&#10;I'll always love you&#10;Always be true&#10;&#10;If I couldn't have you&#10;The whole of you&#10;I'd rather have a part of you tonight" id="70" name="Google Shape;70;p15" title="SOMEDAY ...     Official MV   -    JennyJenny  Original">
            <a:hlinkClick r:id="rId10"/>
          </p:cNvPr>
          <p:cNvPicPr preferRelativeResize="0"/>
          <p:nvPr/>
        </p:nvPicPr>
        <p:blipFill>
          <a:blip r:embed="rId11">
            <a:alphaModFix/>
          </a:blip>
          <a:stretch>
            <a:fillRect/>
          </a:stretch>
        </p:blipFill>
        <p:spPr>
          <a:xfrm>
            <a:off x="5896762" y="2795138"/>
            <a:ext cx="2118700" cy="156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08500" y="196450"/>
            <a:ext cx="542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Questrial"/>
                <a:ea typeface="Questrial"/>
                <a:cs typeface="Questrial"/>
                <a:sym typeface="Questrial"/>
              </a:rPr>
              <a:t>PHOTOS</a:t>
            </a:r>
            <a:endParaRPr>
              <a:solidFill>
                <a:srgbClr val="FFFFFF"/>
              </a:solidFill>
              <a:latin typeface="Questrial"/>
              <a:ea typeface="Questrial"/>
              <a:cs typeface="Questrial"/>
              <a:sym typeface="Questrial"/>
            </a:endParaRPr>
          </a:p>
        </p:txBody>
      </p:sp>
      <p:sp>
        <p:nvSpPr>
          <p:cNvPr id="76" name="Google Shape;76;p16"/>
          <p:cNvSpPr txBox="1"/>
          <p:nvPr>
            <p:ph idx="1" type="body"/>
          </p:nvPr>
        </p:nvSpPr>
        <p:spPr>
          <a:xfrm>
            <a:off x="308500" y="606375"/>
            <a:ext cx="4503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000">
                <a:latin typeface="Questrial"/>
                <a:ea typeface="Questrial"/>
                <a:cs typeface="Questrial"/>
                <a:sym typeface="Questrial"/>
              </a:rPr>
              <a:t>A selection of photos from JennyJenny that are suitable for design purposes.</a:t>
            </a:r>
            <a:endParaRPr sz="1000">
              <a:solidFill>
                <a:srgbClr val="CCCCCC"/>
              </a:solidFill>
              <a:latin typeface="Questrial"/>
              <a:ea typeface="Questrial"/>
              <a:cs typeface="Questrial"/>
              <a:sym typeface="Questrial"/>
            </a:endParaRPr>
          </a:p>
        </p:txBody>
      </p:sp>
      <p:pic>
        <p:nvPicPr>
          <p:cNvPr id="77" name="Google Shape;77;p16"/>
          <p:cNvPicPr preferRelativeResize="0"/>
          <p:nvPr/>
        </p:nvPicPr>
        <p:blipFill rotWithShape="1">
          <a:blip r:embed="rId3">
            <a:alphaModFix/>
          </a:blip>
          <a:srcRect b="0" l="9236" r="49492" t="0"/>
          <a:stretch/>
        </p:blipFill>
        <p:spPr>
          <a:xfrm>
            <a:off x="369275" y="1161375"/>
            <a:ext cx="2778691" cy="3777260"/>
          </a:xfrm>
          <a:prstGeom prst="rect">
            <a:avLst/>
          </a:prstGeom>
          <a:noFill/>
          <a:ln>
            <a:noFill/>
          </a:ln>
        </p:spPr>
      </p:pic>
      <p:pic>
        <p:nvPicPr>
          <p:cNvPr id="78" name="Google Shape;78;p16"/>
          <p:cNvPicPr preferRelativeResize="0"/>
          <p:nvPr/>
        </p:nvPicPr>
        <p:blipFill rotWithShape="1">
          <a:blip r:embed="rId4">
            <a:alphaModFix/>
          </a:blip>
          <a:srcRect b="0" l="4849" r="56571" t="0"/>
          <a:stretch/>
        </p:blipFill>
        <p:spPr>
          <a:xfrm>
            <a:off x="3416150" y="1161375"/>
            <a:ext cx="2591278" cy="3778301"/>
          </a:xfrm>
          <a:prstGeom prst="rect">
            <a:avLst/>
          </a:prstGeom>
          <a:noFill/>
          <a:ln>
            <a:noFill/>
          </a:ln>
        </p:spPr>
      </p:pic>
      <p:pic>
        <p:nvPicPr>
          <p:cNvPr id="79" name="Google Shape;79;p16"/>
          <p:cNvPicPr preferRelativeResize="0"/>
          <p:nvPr/>
        </p:nvPicPr>
        <p:blipFill rotWithShape="1">
          <a:blip r:embed="rId5">
            <a:alphaModFix/>
          </a:blip>
          <a:srcRect b="16682" l="0" r="0" t="4140"/>
          <a:stretch/>
        </p:blipFill>
        <p:spPr>
          <a:xfrm>
            <a:off x="6274812" y="1161375"/>
            <a:ext cx="2686553" cy="3778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3"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b="0" l="-5728" r="19065" t="0"/>
          <a:stretch/>
        </p:blipFill>
        <p:spPr>
          <a:xfrm>
            <a:off x="137175" y="682600"/>
            <a:ext cx="5460700" cy="3778301"/>
          </a:xfrm>
          <a:prstGeom prst="rect">
            <a:avLst/>
          </a:prstGeom>
          <a:noFill/>
          <a:ln>
            <a:noFill/>
          </a:ln>
        </p:spPr>
      </p:pic>
      <p:pic>
        <p:nvPicPr>
          <p:cNvPr id="85" name="Google Shape;85;p17"/>
          <p:cNvPicPr preferRelativeResize="0"/>
          <p:nvPr/>
        </p:nvPicPr>
        <p:blipFill rotWithShape="1">
          <a:blip r:embed="rId4">
            <a:alphaModFix/>
          </a:blip>
          <a:srcRect b="0" l="17670" r="7708" t="37838"/>
          <a:stretch/>
        </p:blipFill>
        <p:spPr>
          <a:xfrm>
            <a:off x="5880725" y="682600"/>
            <a:ext cx="3023939" cy="3778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95125" y="83625"/>
            <a:ext cx="4563251" cy="2569051"/>
          </a:xfrm>
          <a:prstGeom prst="rect">
            <a:avLst/>
          </a:prstGeom>
          <a:noFill/>
          <a:ln>
            <a:noFill/>
          </a:ln>
        </p:spPr>
      </p:pic>
      <p:pic>
        <p:nvPicPr>
          <p:cNvPr id="91" name="Google Shape;91;p18"/>
          <p:cNvPicPr preferRelativeResize="0"/>
          <p:nvPr/>
        </p:nvPicPr>
        <p:blipFill>
          <a:blip r:embed="rId4">
            <a:alphaModFix/>
          </a:blip>
          <a:stretch>
            <a:fillRect/>
          </a:stretch>
        </p:blipFill>
        <p:spPr>
          <a:xfrm>
            <a:off x="4736300" y="83625"/>
            <a:ext cx="1757451" cy="2460201"/>
          </a:xfrm>
          <a:prstGeom prst="rect">
            <a:avLst/>
          </a:prstGeom>
          <a:noFill/>
          <a:ln>
            <a:noFill/>
          </a:ln>
        </p:spPr>
      </p:pic>
      <p:pic>
        <p:nvPicPr>
          <p:cNvPr id="92" name="Google Shape;92;p18"/>
          <p:cNvPicPr preferRelativeResize="0"/>
          <p:nvPr/>
        </p:nvPicPr>
        <p:blipFill>
          <a:blip r:embed="rId5">
            <a:alphaModFix/>
          </a:blip>
          <a:stretch>
            <a:fillRect/>
          </a:stretch>
        </p:blipFill>
        <p:spPr>
          <a:xfrm>
            <a:off x="2394950" y="2683300"/>
            <a:ext cx="1340554" cy="2377001"/>
          </a:xfrm>
          <a:prstGeom prst="rect">
            <a:avLst/>
          </a:prstGeom>
          <a:noFill/>
          <a:ln>
            <a:noFill/>
          </a:ln>
        </p:spPr>
      </p:pic>
      <p:pic>
        <p:nvPicPr>
          <p:cNvPr id="93" name="Google Shape;93;p18"/>
          <p:cNvPicPr preferRelativeResize="0"/>
          <p:nvPr/>
        </p:nvPicPr>
        <p:blipFill>
          <a:blip r:embed="rId6">
            <a:alphaModFix/>
          </a:blip>
          <a:stretch>
            <a:fillRect/>
          </a:stretch>
        </p:blipFill>
        <p:spPr>
          <a:xfrm>
            <a:off x="95125" y="2742051"/>
            <a:ext cx="2186025" cy="2186025"/>
          </a:xfrm>
          <a:prstGeom prst="rect">
            <a:avLst/>
          </a:prstGeom>
          <a:noFill/>
          <a:ln>
            <a:noFill/>
          </a:ln>
        </p:spPr>
      </p:pic>
      <p:pic>
        <p:nvPicPr>
          <p:cNvPr id="94" name="Google Shape;94;p18"/>
          <p:cNvPicPr preferRelativeResize="0"/>
          <p:nvPr/>
        </p:nvPicPr>
        <p:blipFill rotWithShape="1">
          <a:blip r:embed="rId7">
            <a:alphaModFix/>
          </a:blip>
          <a:srcRect b="0" l="8499" r="16549" t="0"/>
          <a:stretch/>
        </p:blipFill>
        <p:spPr>
          <a:xfrm>
            <a:off x="6571675" y="83175"/>
            <a:ext cx="2486375" cy="4977126"/>
          </a:xfrm>
          <a:prstGeom prst="rect">
            <a:avLst/>
          </a:prstGeom>
          <a:noFill/>
          <a:ln>
            <a:noFill/>
          </a:ln>
        </p:spPr>
      </p:pic>
      <p:pic>
        <p:nvPicPr>
          <p:cNvPr id="95" name="Google Shape;95;p18"/>
          <p:cNvPicPr preferRelativeResize="0"/>
          <p:nvPr/>
        </p:nvPicPr>
        <p:blipFill rotWithShape="1">
          <a:blip r:embed="rId8">
            <a:alphaModFix/>
          </a:blip>
          <a:srcRect b="47848" l="0" r="21856" t="5938"/>
          <a:stretch/>
        </p:blipFill>
        <p:spPr>
          <a:xfrm flipH="1">
            <a:off x="3814925" y="2683300"/>
            <a:ext cx="2678826" cy="2377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9"/>
          <p:cNvSpPr txBox="1"/>
          <p:nvPr>
            <p:ph type="title"/>
          </p:nvPr>
        </p:nvSpPr>
        <p:spPr>
          <a:xfrm>
            <a:off x="3771900" y="1439450"/>
            <a:ext cx="5060400" cy="572700"/>
          </a:xfrm>
          <a:prstGeom prst="rect">
            <a:avLst/>
          </a:prstGeom>
          <a:effectLst>
            <a:outerShdw blurRad="642938" rotWithShape="0" algn="bl" dir="5520000" dist="9525">
              <a:srgbClr val="000000"/>
            </a:outerShdw>
          </a:effectLst>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FFFFFF"/>
                </a:solidFill>
                <a:latin typeface="Questrial"/>
                <a:ea typeface="Questrial"/>
                <a:cs typeface="Questrial"/>
                <a:sym typeface="Questrial"/>
              </a:rPr>
              <a:t>CONTACT</a:t>
            </a:r>
            <a:endParaRPr>
              <a:solidFill>
                <a:srgbClr val="FFFFFF"/>
              </a:solidFill>
              <a:latin typeface="Questrial"/>
              <a:ea typeface="Questrial"/>
              <a:cs typeface="Questrial"/>
              <a:sym typeface="Questrial"/>
            </a:endParaRPr>
          </a:p>
        </p:txBody>
      </p:sp>
      <p:sp>
        <p:nvSpPr>
          <p:cNvPr id="101" name="Google Shape;101;p19"/>
          <p:cNvSpPr txBox="1"/>
          <p:nvPr>
            <p:ph idx="1" type="body"/>
          </p:nvPr>
        </p:nvSpPr>
        <p:spPr>
          <a:xfrm>
            <a:off x="3771900" y="2206900"/>
            <a:ext cx="5060400" cy="2636700"/>
          </a:xfrm>
          <a:prstGeom prst="rect">
            <a:avLst/>
          </a:prstGeom>
        </p:spPr>
        <p:txBody>
          <a:bodyPr anchorCtr="0" anchor="t" bIns="91425" lIns="91425" spcFirstLastPara="1" rIns="91425" wrap="square" tIns="91425">
            <a:noAutofit/>
          </a:bodyPr>
          <a:lstStyle/>
          <a:p>
            <a:pPr indent="0" lvl="0" marL="0" rtl="0" algn="r">
              <a:lnSpc>
                <a:spcPct val="100000"/>
              </a:lnSpc>
              <a:spcBef>
                <a:spcPts val="0"/>
              </a:spcBef>
              <a:spcAft>
                <a:spcPts val="0"/>
              </a:spcAft>
              <a:buNone/>
            </a:pPr>
            <a:r>
              <a:rPr lang="en">
                <a:solidFill>
                  <a:srgbClr val="FFFFFF"/>
                </a:solidFill>
                <a:uFill>
                  <a:noFill/>
                </a:uFill>
                <a:latin typeface="Questrial"/>
                <a:ea typeface="Questrial"/>
                <a:cs typeface="Questrial"/>
                <a:sym typeface="Questrial"/>
                <a:hlinkClick r:id="rId4"/>
              </a:rPr>
              <a:t>www.jennyjenny.net</a:t>
            </a:r>
            <a:br>
              <a:rPr lang="en">
                <a:solidFill>
                  <a:srgbClr val="FFFFFF"/>
                </a:solidFill>
                <a:latin typeface="Questrial"/>
                <a:ea typeface="Questrial"/>
                <a:cs typeface="Questrial"/>
                <a:sym typeface="Questrial"/>
              </a:rPr>
            </a:br>
            <a:r>
              <a:rPr lang="en">
                <a:solidFill>
                  <a:srgbClr val="FFFFFF"/>
                </a:solidFill>
                <a:uFill>
                  <a:noFill/>
                </a:uFill>
                <a:hlinkClick r:id="rId5"/>
              </a:rPr>
              <a:t>mail@jennyjenny.net</a:t>
            </a:r>
            <a:endParaRPr>
              <a:solidFill>
                <a:srgbClr val="FFFFFF"/>
              </a:solidFill>
            </a:endParaRPr>
          </a:p>
          <a:p>
            <a:pPr indent="0" lvl="0" marL="0" rtl="0" algn="r">
              <a:lnSpc>
                <a:spcPct val="100000"/>
              </a:lnSpc>
              <a:spcBef>
                <a:spcPts val="1600"/>
              </a:spcBef>
              <a:spcAft>
                <a:spcPts val="0"/>
              </a:spcAft>
              <a:buNone/>
            </a:pPr>
            <a:r>
              <a:rPr lang="en">
                <a:solidFill>
                  <a:srgbClr val="FFFFFF"/>
                </a:solidFill>
                <a:latin typeface="Questrial"/>
                <a:ea typeface="Questrial"/>
                <a:cs typeface="Questrial"/>
                <a:sym typeface="Questrial"/>
              </a:rPr>
              <a:t>Mobile : +852 9365 7700</a:t>
            </a:r>
            <a:br>
              <a:rPr lang="en">
                <a:solidFill>
                  <a:srgbClr val="FFFFFF"/>
                </a:solidFill>
                <a:latin typeface="Questrial"/>
                <a:ea typeface="Questrial"/>
                <a:cs typeface="Questrial"/>
                <a:sym typeface="Questrial"/>
              </a:rPr>
            </a:br>
            <a:r>
              <a:rPr lang="en">
                <a:solidFill>
                  <a:srgbClr val="FFFFFF"/>
                </a:solidFill>
                <a:latin typeface="Questrial"/>
                <a:ea typeface="Questrial"/>
                <a:cs typeface="Questrial"/>
                <a:sym typeface="Questrial"/>
              </a:rPr>
              <a:t>Telephone: +852 3904 3178</a:t>
            </a:r>
            <a:br>
              <a:rPr lang="en">
                <a:solidFill>
                  <a:srgbClr val="FFFFFF"/>
                </a:solidFill>
                <a:latin typeface="Questrial"/>
                <a:ea typeface="Questrial"/>
                <a:cs typeface="Questrial"/>
                <a:sym typeface="Questrial"/>
              </a:rPr>
            </a:br>
            <a:r>
              <a:rPr lang="en">
                <a:solidFill>
                  <a:srgbClr val="FFFFFF"/>
                </a:solidFill>
                <a:latin typeface="Questrial"/>
                <a:ea typeface="Questrial"/>
                <a:cs typeface="Questrial"/>
                <a:sym typeface="Questrial"/>
              </a:rPr>
              <a:t>Fax: +852 2550 1179</a:t>
            </a:r>
            <a:endParaRPr>
              <a:solidFill>
                <a:srgbClr val="FFFFFF"/>
              </a:solidFill>
              <a:latin typeface="Questrial"/>
              <a:ea typeface="Questrial"/>
              <a:cs typeface="Questrial"/>
              <a:sym typeface="Questrial"/>
            </a:endParaRPr>
          </a:p>
          <a:p>
            <a:pPr indent="0" lvl="0" marL="0" rtl="0" algn="r">
              <a:lnSpc>
                <a:spcPct val="100000"/>
              </a:lnSpc>
              <a:spcBef>
                <a:spcPts val="1600"/>
              </a:spcBef>
              <a:spcAft>
                <a:spcPts val="0"/>
              </a:spcAft>
              <a:buClr>
                <a:schemeClr val="dk1"/>
              </a:buClr>
              <a:buSzPts val="1100"/>
              <a:buFont typeface="Arial"/>
              <a:buNone/>
            </a:pPr>
            <a:r>
              <a:rPr lang="en">
                <a:solidFill>
                  <a:srgbClr val="FFFFFF"/>
                </a:solidFill>
                <a:latin typeface="Questrial"/>
                <a:ea typeface="Questrial"/>
                <a:cs typeface="Questrial"/>
                <a:sym typeface="Questrial"/>
              </a:rPr>
              <a:t>Suite 1801, 18/F , Chinacham Johnston Plaza,</a:t>
            </a:r>
            <a:br>
              <a:rPr lang="en">
                <a:solidFill>
                  <a:srgbClr val="FFFFFF"/>
                </a:solidFill>
                <a:latin typeface="Questrial"/>
                <a:ea typeface="Questrial"/>
                <a:cs typeface="Questrial"/>
                <a:sym typeface="Questrial"/>
              </a:rPr>
            </a:br>
            <a:r>
              <a:rPr lang="en">
                <a:solidFill>
                  <a:srgbClr val="FFFFFF"/>
                </a:solidFill>
                <a:latin typeface="Questrial"/>
                <a:ea typeface="Questrial"/>
                <a:cs typeface="Questrial"/>
                <a:sym typeface="Questrial"/>
              </a:rPr>
              <a:t>178-186 Johnston road, Wan Chai, Hong Kong</a:t>
            </a:r>
            <a:endParaRPr>
              <a:solidFill>
                <a:srgbClr val="FFFFFF"/>
              </a:solidFill>
              <a:latin typeface="Questrial"/>
              <a:ea typeface="Questrial"/>
              <a:cs typeface="Questrial"/>
              <a:sym typeface="Questrial"/>
            </a:endParaRPr>
          </a:p>
          <a:p>
            <a:pPr indent="0" lvl="0" marL="0" rtl="0" algn="l">
              <a:spcBef>
                <a:spcPts val="1600"/>
              </a:spcBef>
              <a:spcAft>
                <a:spcPts val="1600"/>
              </a:spcAft>
              <a:buNone/>
            </a:pPr>
            <a:r>
              <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4091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Questrial"/>
                <a:ea typeface="Questrial"/>
                <a:cs typeface="Questrial"/>
                <a:sym typeface="Questrial"/>
              </a:rPr>
              <a:t>QR CODES</a:t>
            </a:r>
            <a:endParaRPr>
              <a:solidFill>
                <a:srgbClr val="FFFFFF"/>
              </a:solidFill>
              <a:latin typeface="Questrial"/>
              <a:ea typeface="Questrial"/>
              <a:cs typeface="Questrial"/>
              <a:sym typeface="Questrial"/>
            </a:endParaRPr>
          </a:p>
        </p:txBody>
      </p:sp>
      <p:pic>
        <p:nvPicPr>
          <p:cNvPr id="107" name="Google Shape;107;p20"/>
          <p:cNvPicPr preferRelativeResize="0"/>
          <p:nvPr/>
        </p:nvPicPr>
        <p:blipFill>
          <a:blip r:embed="rId4">
            <a:alphaModFix/>
          </a:blip>
          <a:stretch>
            <a:fillRect/>
          </a:stretch>
        </p:blipFill>
        <p:spPr>
          <a:xfrm>
            <a:off x="4970100" y="445025"/>
            <a:ext cx="1315900" cy="1315900"/>
          </a:xfrm>
          <a:prstGeom prst="rect">
            <a:avLst/>
          </a:prstGeom>
          <a:noFill/>
          <a:ln>
            <a:noFill/>
          </a:ln>
        </p:spPr>
      </p:pic>
      <p:sp>
        <p:nvSpPr>
          <p:cNvPr id="108" name="Google Shape;108;p20"/>
          <p:cNvSpPr txBox="1"/>
          <p:nvPr/>
        </p:nvSpPr>
        <p:spPr>
          <a:xfrm>
            <a:off x="754375" y="1543050"/>
            <a:ext cx="4011900" cy="1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20"/>
          <p:cNvPicPr preferRelativeResize="0"/>
          <p:nvPr/>
        </p:nvPicPr>
        <p:blipFill>
          <a:blip r:embed="rId5">
            <a:alphaModFix/>
          </a:blip>
          <a:stretch>
            <a:fillRect/>
          </a:stretch>
        </p:blipFill>
        <p:spPr>
          <a:xfrm>
            <a:off x="4970100" y="1956275"/>
            <a:ext cx="1315900" cy="1315900"/>
          </a:xfrm>
          <a:prstGeom prst="rect">
            <a:avLst/>
          </a:prstGeom>
          <a:noFill/>
          <a:ln>
            <a:noFill/>
          </a:ln>
        </p:spPr>
      </p:pic>
      <p:pic>
        <p:nvPicPr>
          <p:cNvPr id="110" name="Google Shape;110;p20"/>
          <p:cNvPicPr preferRelativeResize="0"/>
          <p:nvPr/>
        </p:nvPicPr>
        <p:blipFill>
          <a:blip r:embed="rId6">
            <a:alphaModFix/>
          </a:blip>
          <a:stretch>
            <a:fillRect/>
          </a:stretch>
        </p:blipFill>
        <p:spPr>
          <a:xfrm>
            <a:off x="4970100" y="3467525"/>
            <a:ext cx="1315900" cy="1315900"/>
          </a:xfrm>
          <a:prstGeom prst="rect">
            <a:avLst/>
          </a:prstGeom>
          <a:noFill/>
          <a:ln>
            <a:noFill/>
          </a:ln>
        </p:spPr>
      </p:pic>
      <p:sp>
        <p:nvSpPr>
          <p:cNvPr id="111" name="Google Shape;111;p20"/>
          <p:cNvSpPr txBox="1"/>
          <p:nvPr/>
        </p:nvSpPr>
        <p:spPr>
          <a:xfrm>
            <a:off x="6243150" y="445125"/>
            <a:ext cx="2037900" cy="13158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latin typeface="Questrial"/>
              <a:ea typeface="Questrial"/>
              <a:cs typeface="Questrial"/>
              <a:sym typeface="Questrial"/>
            </a:endParaRPr>
          </a:p>
          <a:p>
            <a:pPr indent="0" lvl="0" marL="0" rtl="0" algn="ctr">
              <a:spcBef>
                <a:spcPts val="0"/>
              </a:spcBef>
              <a:spcAft>
                <a:spcPts val="0"/>
              </a:spcAft>
              <a:buNone/>
            </a:pPr>
            <a:r>
              <a:rPr b="1" lang="en" sz="1800">
                <a:latin typeface="Questrial"/>
                <a:ea typeface="Questrial"/>
                <a:cs typeface="Questrial"/>
                <a:sym typeface="Questrial"/>
              </a:rPr>
              <a:t>APPLE MUSIC :</a:t>
            </a:r>
            <a:endParaRPr b="1" sz="1800">
              <a:latin typeface="Questrial"/>
              <a:ea typeface="Questrial"/>
              <a:cs typeface="Questrial"/>
              <a:sym typeface="Questrial"/>
            </a:endParaRPr>
          </a:p>
          <a:p>
            <a:pPr indent="0" lvl="0" marL="0" rtl="0" algn="ctr">
              <a:spcBef>
                <a:spcPts val="0"/>
              </a:spcBef>
              <a:spcAft>
                <a:spcPts val="0"/>
              </a:spcAft>
              <a:buNone/>
            </a:pPr>
            <a:r>
              <a:rPr lang="en">
                <a:latin typeface="Questrial"/>
                <a:ea typeface="Questrial"/>
                <a:cs typeface="Questrial"/>
                <a:sym typeface="Questrial"/>
              </a:rPr>
              <a:t>AIR IMAGINATION</a:t>
            </a:r>
            <a:endParaRPr>
              <a:latin typeface="Questrial"/>
              <a:ea typeface="Questrial"/>
              <a:cs typeface="Questrial"/>
              <a:sym typeface="Questrial"/>
            </a:endParaRPr>
          </a:p>
        </p:txBody>
      </p:sp>
      <p:sp>
        <p:nvSpPr>
          <p:cNvPr id="112" name="Google Shape;112;p20"/>
          <p:cNvSpPr txBox="1"/>
          <p:nvPr/>
        </p:nvSpPr>
        <p:spPr>
          <a:xfrm>
            <a:off x="6243150" y="1956325"/>
            <a:ext cx="2037900" cy="13158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latin typeface="Questrial"/>
              <a:ea typeface="Questrial"/>
              <a:cs typeface="Questrial"/>
              <a:sym typeface="Questrial"/>
            </a:endParaRPr>
          </a:p>
          <a:p>
            <a:pPr indent="0" lvl="0" marL="0" rtl="0" algn="ctr">
              <a:spcBef>
                <a:spcPts val="0"/>
              </a:spcBef>
              <a:spcAft>
                <a:spcPts val="0"/>
              </a:spcAft>
              <a:buNone/>
            </a:pPr>
            <a:r>
              <a:rPr b="1" lang="en" sz="1800">
                <a:latin typeface="Questrial"/>
                <a:ea typeface="Questrial"/>
                <a:cs typeface="Questrial"/>
                <a:sym typeface="Questrial"/>
              </a:rPr>
              <a:t>SPOTIFY: </a:t>
            </a:r>
            <a:r>
              <a:rPr lang="en">
                <a:latin typeface="Questrial"/>
                <a:ea typeface="Questrial"/>
                <a:cs typeface="Questrial"/>
                <a:sym typeface="Questrial"/>
              </a:rPr>
              <a:t>JENNYJENNY </a:t>
            </a:r>
            <a:endParaRPr>
              <a:latin typeface="Questrial"/>
              <a:ea typeface="Questrial"/>
              <a:cs typeface="Questrial"/>
              <a:sym typeface="Questrial"/>
            </a:endParaRPr>
          </a:p>
          <a:p>
            <a:pPr indent="0" lvl="0" marL="0" rtl="0" algn="ctr">
              <a:spcBef>
                <a:spcPts val="0"/>
              </a:spcBef>
              <a:spcAft>
                <a:spcPts val="0"/>
              </a:spcAft>
              <a:buNone/>
            </a:pPr>
            <a:r>
              <a:rPr lang="en">
                <a:latin typeface="Questrial"/>
                <a:ea typeface="Questrial"/>
                <a:cs typeface="Questrial"/>
                <a:sym typeface="Questrial"/>
              </a:rPr>
              <a:t>ARTIST PAGE</a:t>
            </a:r>
            <a:endParaRPr>
              <a:latin typeface="Questrial"/>
              <a:ea typeface="Questrial"/>
              <a:cs typeface="Questrial"/>
              <a:sym typeface="Questrial"/>
            </a:endParaRPr>
          </a:p>
        </p:txBody>
      </p:sp>
      <p:sp>
        <p:nvSpPr>
          <p:cNvPr id="113" name="Google Shape;113;p20"/>
          <p:cNvSpPr txBox="1"/>
          <p:nvPr/>
        </p:nvSpPr>
        <p:spPr>
          <a:xfrm>
            <a:off x="6243150" y="3467525"/>
            <a:ext cx="2037900" cy="13158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800">
              <a:latin typeface="Questrial"/>
              <a:ea typeface="Questrial"/>
              <a:cs typeface="Questrial"/>
              <a:sym typeface="Questrial"/>
            </a:endParaRPr>
          </a:p>
          <a:p>
            <a:pPr indent="0" lvl="0" marL="0" rtl="0" algn="ctr">
              <a:spcBef>
                <a:spcPts val="0"/>
              </a:spcBef>
              <a:spcAft>
                <a:spcPts val="0"/>
              </a:spcAft>
              <a:buNone/>
            </a:pPr>
            <a:r>
              <a:rPr b="1" lang="en" sz="1800">
                <a:latin typeface="Questrial"/>
                <a:ea typeface="Questrial"/>
                <a:cs typeface="Questrial"/>
                <a:sym typeface="Questrial"/>
              </a:rPr>
              <a:t>YOUTUBE</a:t>
            </a:r>
            <a:r>
              <a:rPr b="1" lang="en" sz="1800">
                <a:latin typeface="Questrial"/>
                <a:ea typeface="Questrial"/>
                <a:cs typeface="Questrial"/>
                <a:sym typeface="Questrial"/>
              </a:rPr>
              <a:t>: </a:t>
            </a:r>
            <a:r>
              <a:rPr lang="en">
                <a:latin typeface="Questrial"/>
                <a:ea typeface="Questrial"/>
                <a:cs typeface="Questrial"/>
                <a:sym typeface="Questrial"/>
              </a:rPr>
              <a:t>JENNYJENNY </a:t>
            </a:r>
            <a:endParaRPr>
              <a:latin typeface="Questrial"/>
              <a:ea typeface="Questrial"/>
              <a:cs typeface="Questrial"/>
              <a:sym typeface="Questrial"/>
            </a:endParaRPr>
          </a:p>
          <a:p>
            <a:pPr indent="0" lvl="0" marL="0" rtl="0" algn="ctr">
              <a:spcBef>
                <a:spcPts val="0"/>
              </a:spcBef>
              <a:spcAft>
                <a:spcPts val="0"/>
              </a:spcAft>
              <a:buNone/>
            </a:pPr>
            <a:r>
              <a:rPr lang="en">
                <a:latin typeface="Questrial"/>
                <a:ea typeface="Questrial"/>
                <a:cs typeface="Questrial"/>
                <a:sym typeface="Questrial"/>
              </a:rPr>
              <a:t>JENNYJENNYHK</a:t>
            </a:r>
            <a:endParaRPr>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